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Inter"/>
      <p:regular r:id="rId10"/>
      <p:bold r:id="rId11"/>
      <p:italic r:id="rId12"/>
      <p:boldItalic r:id="rId13"/>
    </p:embeddedFont>
    <p:embeddedFont>
      <p:font typeface="Inter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InterMedium-bold.fntdata"/><Relationship Id="rId14" Type="http://schemas.openxmlformats.org/officeDocument/2006/relationships/font" Target="fonts/InterMedium-regular.fntdata"/><Relationship Id="rId17" Type="http://schemas.openxmlformats.org/officeDocument/2006/relationships/font" Target="fonts/InterMedium-boldItalic.fntdata"/><Relationship Id="rId16" Type="http://schemas.openxmlformats.org/officeDocument/2006/relationships/font" Target="fonts/InterMedium-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b040f001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b040f001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Inter Medium"/>
                <a:ea typeface="Inter Medium"/>
                <a:cs typeface="Inter Medium"/>
                <a:sym typeface="Inter Medium"/>
              </a:rPr>
              <a:t>Kingdoms of Mali &amp; Songhai</a:t>
            </a:r>
            <a:endParaRPr sz="2000">
              <a:solidFill>
                <a:schemeClr val="dk1"/>
              </a:solidFill>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47250" y="1215725"/>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a:t>
            </a:r>
            <a:endParaRPr sz="1200">
              <a:solidFill>
                <a:schemeClr val="dk1"/>
              </a:solidFill>
              <a:latin typeface="Inter"/>
              <a:ea typeface="Inter"/>
              <a:cs typeface="Inter"/>
              <a:sym typeface="Inter"/>
            </a:endParaRPr>
          </a:p>
        </p:txBody>
      </p:sp>
      <p:sp>
        <p:nvSpPr>
          <p:cNvPr id="60" name="Google Shape;60;p13"/>
          <p:cNvSpPr txBox="1"/>
          <p:nvPr/>
        </p:nvSpPr>
        <p:spPr>
          <a:xfrm>
            <a:off x="547200" y="1769824"/>
            <a:ext cx="6678000" cy="535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How did Islam spread?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are the Five Pillars of Islam?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Summarize Islamic Contributes to Math, Science, and Technology.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6-7) </a:t>
            </a:r>
            <a:r>
              <a:rPr lang="en" sz="1200">
                <a:solidFill>
                  <a:schemeClr val="dk1"/>
                </a:solidFill>
                <a:latin typeface="Inter"/>
                <a:ea typeface="Inter"/>
                <a:cs typeface="Inter"/>
                <a:sym typeface="Inter"/>
              </a:rPr>
              <a:t>Describe the Mali Empire and Mansa Musa.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8-9) (Slides 6-7) Describe the Kingdom of Songhai and Askia Muhammad.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Inter Medium"/>
                <a:ea typeface="Inter Medium"/>
                <a:cs typeface="Inter Medium"/>
                <a:sym typeface="Inter Medium"/>
              </a:rPr>
              <a:t>Kingdoms of Mali &amp; Songhai (Exemplar)</a:t>
            </a:r>
            <a:endParaRPr sz="2000">
              <a:solidFill>
                <a:schemeClr val="dk1"/>
              </a:solidFill>
              <a:latin typeface="Inter Medium"/>
              <a:ea typeface="Inter Medium"/>
              <a:cs typeface="Inter Medium"/>
              <a:sym typeface="Inter Medium"/>
            </a:endParaRPr>
          </a:p>
        </p:txBody>
      </p:sp>
      <p:pic>
        <p:nvPicPr>
          <p:cNvPr id="67" name="Google Shape;67;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47250" y="1215725"/>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a:t>
            </a:r>
            <a:endParaRPr sz="1200">
              <a:solidFill>
                <a:schemeClr val="dk1"/>
              </a:solidFill>
              <a:latin typeface="Inter"/>
              <a:ea typeface="Inter"/>
              <a:cs typeface="Inter"/>
              <a:sym typeface="Inter"/>
            </a:endParaRPr>
          </a:p>
        </p:txBody>
      </p:sp>
      <p:sp>
        <p:nvSpPr>
          <p:cNvPr id="71" name="Google Shape;71;p14"/>
          <p:cNvSpPr txBox="1"/>
          <p:nvPr/>
        </p:nvSpPr>
        <p:spPr>
          <a:xfrm>
            <a:off x="547200" y="1769824"/>
            <a:ext cx="6678000" cy="720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How did Islam spread?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Islam spread along trade routes of Afro-Eurasia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are the Five Pillars of Islam?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Five Pillars of Islam are the core practices that all Muslims are expected to follow: Professing that there is no god but Allah, and Muhammad is His messenger, Performing five daily prayers facing Mecca, giving to those in need, fasting during Ramadan, and the pilgrimage to Mecca.</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Summarize Islamic Contributes to Math, Science, and Technology.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Islamic breakthroughs consisted of the development of algebra, geometry, astronomy, physics, hospitals and medical education.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6-7) Describe the Mali Empire and Mansa Musa.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Mali Empire, founded by Sundiata Kieta in the 13th century, emerged as a dominant power in West Africa, renowned for its control of the lucrative gold and salt trades and its significant cultural advancements, particularly in education and architecture. Under Mansa Musa (1312–1337), the empire reached its zenith, becoming one of the richest kingdoms in Africa and transforming cities like Timbuktu into vital centers of Islamic learning. However, after Mansa Musa's death, the empire began to decline due to internal strife and external pressures.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8-9) (Slides 6-7) Describe the Kingdom of Songhai and Askia Muhammad.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Kingdom of Songhai rose in West Africa in 1464 after the decline of the Mali Empire.  The Kingdom of Songhai controlled the trade routes across the Sahara. Askia Muhammad rose to power in 1493 and expanded the dominance of the Songhai. He was an Islam convert and made Islam the state religion.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